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e44a3542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e44a3542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e44a3542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e44a3542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e44a35429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e44a35429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e44a35429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e44a3542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e44a3542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e44a3542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e44a3542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e44a3542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e44a3542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e44a3542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e44a3542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e44a3542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1e44a3542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1e44a3542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e44a3542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e44a3542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e44a3542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e44a3542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4749900"/>
            <a:ext cx="414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LE GUILLY, PLOT, BERGE, SPIEGEL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6274" cy="8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1110000"/>
            <a:ext cx="8520600" cy="29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Grp</a:t>
            </a:r>
            <a:r>
              <a:rPr lang="fr"/>
              <a:t> B:131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Guilly Tanguy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Berge Léandro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Plot Ethan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Spiegel Noah</a:t>
            </a: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5250" y="753625"/>
            <a:ext cx="9073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HeatMap du 1er étage</a:t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	</a:t>
            </a:r>
            <a:r>
              <a:rPr lang="fr" sz="1800">
                <a:solidFill>
                  <a:schemeClr val="dk2"/>
                </a:solidFill>
              </a:rPr>
              <a:t>			</a:t>
            </a:r>
            <a:endParaRPr sz="1800">
              <a:solidFill>
                <a:schemeClr val="dk2"/>
              </a:solidFill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2,4GHZ								    5GHZ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00" y="1242275"/>
            <a:ext cx="4060350" cy="252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5925" y="1242275"/>
            <a:ext cx="3994880" cy="25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-27825" y="779225"/>
            <a:ext cx="90735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HeatMap du Rez de Chaussée</a:t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>
                <a:solidFill>
                  <a:schemeClr val="dk2"/>
                </a:solidFill>
              </a:rPr>
              <a:t>	</a:t>
            </a:r>
            <a:r>
              <a:rPr lang="fr" sz="1800">
                <a:solidFill>
                  <a:schemeClr val="dk2"/>
                </a:solidFill>
              </a:rPr>
              <a:t>		</a:t>
            </a:r>
            <a:endParaRPr sz="1800">
              <a:solidFill>
                <a:schemeClr val="dk2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	2,4GHZ								    5GHZ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4">
            <a:alphaModFix/>
          </a:blip>
          <a:srcRect b="7467" l="0" r="7467" t="0"/>
          <a:stretch/>
        </p:blipFill>
        <p:spPr>
          <a:xfrm>
            <a:off x="125275" y="1237725"/>
            <a:ext cx="4044700" cy="24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 b="2997" l="0" r="2997" t="0"/>
          <a:stretch/>
        </p:blipFill>
        <p:spPr>
          <a:xfrm>
            <a:off x="4302870" y="1250300"/>
            <a:ext cx="404470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</a:rPr>
              <a:t>Nous avons estimé avoir passé environ 26 heures sur ce projet.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Merci pour votre attention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0500" y="1005750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Cat.7 S/FTP Euroclasse Dca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Cat.6A F/FTP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17" y="2202625"/>
            <a:ext cx="7929909" cy="26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650" y="0"/>
            <a:ext cx="3649350" cy="22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9500" y="125838"/>
            <a:ext cx="1950950" cy="19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031175" y="2136500"/>
            <a:ext cx="3726300" cy="214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370W de puissance totale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24 ports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15,4W par ports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Puissance reçu : 13W (POE PRO)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Norme IEEE 802.11 af Standard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-"/>
            </a:pPr>
            <a:r>
              <a:rPr lang="fr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Tension basse : 49V (44V à 57V) (POE PRO)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496300" y="847525"/>
            <a:ext cx="415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Commutateur Cisco WS-C2960-24PC-LV06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4">
            <a:alphaModFix/>
          </a:blip>
          <a:srcRect b="15443" l="0" r="0" t="55083"/>
          <a:stretch/>
        </p:blipFill>
        <p:spPr>
          <a:xfrm>
            <a:off x="483350" y="1363998"/>
            <a:ext cx="4151399" cy="6072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37" y="2094125"/>
            <a:ext cx="3726225" cy="24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8529" l="0" r="0" t="-8530"/>
          <a:stretch/>
        </p:blipFill>
        <p:spPr>
          <a:xfrm>
            <a:off x="149950" y="1341401"/>
            <a:ext cx="4102825" cy="24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917200" y="734250"/>
            <a:ext cx="33096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Mesure de puissance 802.11g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321775" y="3537775"/>
            <a:ext cx="3318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chemeClr val="dk2"/>
                </a:solidFill>
              </a:rPr>
              <a:t>(m)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711775" y="1600075"/>
            <a:ext cx="4245600" cy="277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Mesure initiale : -40dBm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en placoplâtre : -60dBm  → 20dBm de perte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dalle en béton : -49dBm  → 10dBm de perte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Comparaison des mesures avec un pc portables et un smartphone: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Mesure smartphone : -42dBm ,  Mesure pc : -48dBm   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939025" y="1891475"/>
            <a:ext cx="3927000" cy="186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Mesure initiale : -75dBm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mur en placoplâtre : -84dBm → 9dBm de perte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vitre simple : -78 dBm→ 3dBm de perte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dalle en béton : -88dbm  → 13dBm de perte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-13546" l="0" r="-8754" t="0"/>
          <a:stretch/>
        </p:blipFill>
        <p:spPr>
          <a:xfrm>
            <a:off x="371975" y="1535025"/>
            <a:ext cx="4200025" cy="266717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918550" y="895075"/>
            <a:ext cx="36693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Mesure de puissance 802.11a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48375" y="1005750"/>
            <a:ext cx="4206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Heatmaps de notre réseau GrB_802.11g (2,4Ghz)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608150" y="1005750"/>
            <a:ext cx="4413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Heatmaps de notre réseau, GrB_802.11a (5Ghz)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5" y="1712725"/>
            <a:ext cx="4275546" cy="22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688" y="1712713"/>
            <a:ext cx="4508125" cy="2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405250" y="806025"/>
            <a:ext cx="4333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Informations remontées par le contrôleur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322275" y="1387525"/>
            <a:ext cx="3578400" cy="327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Appareils connectés 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Adresse IP : 10.129.10.61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Adresse MAC : 22:f8:c0:98:c3:91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Autre adresse IP du réseau : 10.129.10.112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 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Masque de sous-réseau : 255.255.255.0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IP du réseau débutent par 10.129.10….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25" y="877520"/>
            <a:ext cx="1875625" cy="1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5">
            <a:alphaModFix/>
          </a:blip>
          <a:srcRect b="32917" l="0" r="2496" t="13330"/>
          <a:stretch/>
        </p:blipFill>
        <p:spPr>
          <a:xfrm>
            <a:off x="229925" y="2994100"/>
            <a:ext cx="4704125" cy="13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48375" y="1027475"/>
            <a:ext cx="83211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2855850" y="923875"/>
            <a:ext cx="3432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Mesures de débits descendants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26" y="1678476"/>
            <a:ext cx="2278950" cy="22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081150" y="1678475"/>
            <a:ext cx="3729300" cy="2845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802.11g (2,4GHz) : - C100 : 1,10 Mbps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C101 : 0,62 Mbps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- C102 : 0,26 Mbps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802.11a (5GHz) : - C100 : 8,36 Mbps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                 - C101 : 4,12 Mbps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		     - C102 : 0 Mbps (Pas de signal)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7026900" y="753625"/>
            <a:ext cx="21171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Réseau 2,4GHz = plus de portée, moins de débit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Réseau 5GHz = plus de débits, moins de portée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27324" cy="10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87" y="885775"/>
            <a:ext cx="8258437" cy="36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656848" y="1005750"/>
            <a:ext cx="80445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10.252.5.0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										10.129.10.0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</a:rPr>
              <a:t>10.252.4.0								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3489450" y="1720625"/>
            <a:ext cx="4895700" cy="262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549450" y="1297225"/>
            <a:ext cx="1227000" cy="87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36225" y="2400300"/>
            <a:ext cx="1090800" cy="86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150" y="90325"/>
            <a:ext cx="2799125" cy="13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